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C144A-EC5C-4C5B-8BCE-865D24743DAD}" type="datetimeFigureOut">
              <a:rPr lang="es-ES" smtClean="0"/>
              <a:t>11/03/2020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4DF3EE-4F8A-4229-BBCE-1BBA53382E4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1878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EFB84-75B9-494A-9E35-4CB5E6BD0B2B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57FDD-92A9-4896-AECE-1B47A4C8132E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6477F-66AC-46F5-95F5-2F999227A187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8EC83-133C-471E-9E6C-FD7B3BFEAC2F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3E68F-B090-4C7A-A062-49C0BB5BA5BD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BDD2C-B28B-4394-9416-E0152720F6BF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59881-4883-43D9-9C95-ED47F4EC4FAB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F9939-7899-456D-BD75-C3856A58D4F9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B3450-ED7F-464D-B52E-7BF76997E2D3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DEA21-0840-4A6C-AE5D-0F0775466D12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C1EA9-EC11-457C-81DB-B6A773DCFE66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6A186-B2B0-4B02-994D-FD99A3EFBEEC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E24FF-738B-44A8-BF35-40DF0395AA69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6176-7DD0-473E-B8E5-C6DAE73A53E2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603E9-810B-47BC-B27A-22A16FA848DF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0A215-D2FB-475F-9094-3D6993DE1B77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679A8-2C7F-45DA-A66B-4D39D1A22531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2BECDA7-B709-4EAF-838E-EEAFD4CA134B}" type="datetime1">
              <a:rPr lang="en-US" smtClean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F383D4-68B3-43F2-BC77-3F49251069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Recetas de la abuela (diseño con </a:t>
            </a:r>
            <a:r>
              <a:rPr lang="es-ES" b="1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boostrap</a:t>
            </a:r>
            <a:r>
              <a:rPr lang="es-ES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92A66D2-A605-4D4C-ABDE-A7292BE9F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564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9A7814-812E-4373-97A9-793035149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Realizado por: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734734-3E36-4657-AB3E-2E5740867C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935332"/>
            <a:ext cx="10363826" cy="3855867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Alumnos 1º de asir en el instituto </a:t>
            </a:r>
            <a:r>
              <a:rPr lang="es-ES" b="1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i.e.s</a:t>
            </a:r>
            <a:r>
              <a:rPr lang="es-ES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gran capitán</a:t>
            </a:r>
          </a:p>
          <a:p>
            <a:pPr marL="0" indent="0">
              <a:buNone/>
            </a:pPr>
            <a:endParaRPr lang="es-ES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s-ES" dirty="0">
                <a:latin typeface="Bradley Hand ITC" panose="03070402050302030203" pitchFamily="66" charset="0"/>
              </a:rPr>
              <a:t>José Miguel Escribano Ruiz</a:t>
            </a:r>
          </a:p>
          <a:p>
            <a:pPr marL="0" indent="0">
              <a:buNone/>
            </a:pPr>
            <a:r>
              <a:rPr lang="es-ES" dirty="0">
                <a:latin typeface="Bradley Hand ITC" panose="03070402050302030203" pitchFamily="66" charset="0"/>
              </a:rPr>
              <a:t>RAFAEL JIMÉNEZ COBOS</a:t>
            </a:r>
          </a:p>
          <a:p>
            <a:pPr marL="0" indent="0">
              <a:buNone/>
            </a:pPr>
            <a:r>
              <a:rPr lang="es-ES" dirty="0">
                <a:latin typeface="Bradley Hand ITC" panose="03070402050302030203" pitchFamily="66" charset="0"/>
              </a:rPr>
              <a:t>DANIEL BLANCO ARANDA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282423D-72D1-447C-81D4-59124CFE5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0353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DDE55C-8301-4D97-919F-4EFB02859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864054"/>
          </a:xfrm>
        </p:spPr>
        <p:txBody>
          <a:bodyPr/>
          <a:lstStyle/>
          <a:p>
            <a:r>
              <a:rPr lang="es-ES" dirty="0"/>
              <a:t>Implementación del </a:t>
            </a:r>
            <a:r>
              <a:rPr lang="es-ES" dirty="0" err="1"/>
              <a:t>boostrap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535D76-062B-4A81-B041-0C5C2B880A1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482572"/>
            <a:ext cx="10363826" cy="4308627"/>
          </a:xfrm>
        </p:spPr>
        <p:txBody>
          <a:bodyPr/>
          <a:lstStyle/>
          <a:p>
            <a:pPr marL="0" indent="0">
              <a:buNone/>
            </a:pPr>
            <a:endParaRPr lang="es-ES" dirty="0"/>
          </a:p>
          <a:p>
            <a:pPr marL="457200" indent="-457200">
              <a:buAutoNum type="arabicPeriod"/>
            </a:pPr>
            <a:endParaRPr lang="es-ES" dirty="0"/>
          </a:p>
          <a:p>
            <a:pPr marL="457200" indent="-457200">
              <a:buAutoNum type="arabicPeriod"/>
            </a:pPr>
            <a:r>
              <a:rPr lang="es-ES" dirty="0"/>
              <a:t>Código </a:t>
            </a:r>
            <a:r>
              <a:rPr lang="es-ES" dirty="0" err="1"/>
              <a:t>Html</a:t>
            </a:r>
            <a:r>
              <a:rPr lang="es-ES" dirty="0"/>
              <a:t> recetas de la abuela</a:t>
            </a:r>
          </a:p>
          <a:p>
            <a:pPr marL="457200" indent="-457200">
              <a:buAutoNum type="arabicPeriod"/>
            </a:pPr>
            <a:r>
              <a:rPr lang="es-ES" dirty="0"/>
              <a:t>CSS básico</a:t>
            </a:r>
          </a:p>
          <a:p>
            <a:pPr marL="457200" indent="-457200">
              <a:buAutoNum type="arabicPeriod"/>
            </a:pPr>
            <a:r>
              <a:rPr lang="es-ES" dirty="0"/>
              <a:t>CSS con </a:t>
            </a:r>
            <a:r>
              <a:rPr lang="es-ES" dirty="0" err="1"/>
              <a:t>Boostrap</a:t>
            </a:r>
            <a:endParaRPr lang="es-ES" dirty="0"/>
          </a:p>
          <a:p>
            <a:pPr marL="457200" indent="-457200">
              <a:buAutoNum type="arabicPeriod"/>
            </a:pPr>
            <a:r>
              <a:rPr lang="es-ES" dirty="0" err="1"/>
              <a:t>Carroussel</a:t>
            </a:r>
            <a:r>
              <a:rPr lang="es-ES" dirty="0"/>
              <a:t> animado</a:t>
            </a:r>
          </a:p>
          <a:p>
            <a:pPr marL="457200" indent="-457200">
              <a:buAutoNum type="arabicPeriod"/>
            </a:pP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E162E34-7D1A-42EC-8E1F-18D7F7E2C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7129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2D918D-33E0-4773-BFF1-D5925F7AB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952831"/>
          </a:xfrm>
        </p:spPr>
        <p:txBody>
          <a:bodyPr/>
          <a:lstStyle/>
          <a:p>
            <a:r>
              <a:rPr lang="es-ES" dirty="0"/>
              <a:t>1. Código </a:t>
            </a:r>
            <a:r>
              <a:rPr lang="es-ES" dirty="0" err="1"/>
              <a:t>html</a:t>
            </a:r>
            <a:endParaRPr lang="es-ES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E3EADB35-4498-4A85-B882-ADFDF8C87B0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846555" y="1429305"/>
            <a:ext cx="8000178" cy="4572000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D8FD699-253A-42B3-89F4-B11A0DFBE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43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A4FD5E-9039-4BA4-A9CB-DBED58FF6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864054"/>
          </a:xfrm>
        </p:spPr>
        <p:txBody>
          <a:bodyPr/>
          <a:lstStyle/>
          <a:p>
            <a:r>
              <a:rPr lang="es-ES" dirty="0"/>
              <a:t>2. Código </a:t>
            </a:r>
            <a:r>
              <a:rPr lang="es-ES" dirty="0" err="1"/>
              <a:t>ccs</a:t>
            </a:r>
            <a:r>
              <a:rPr lang="es-ES" dirty="0"/>
              <a:t> básico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034A63DC-1412-4B90-A0A9-E9862D67EE9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704513" y="1349406"/>
            <a:ext cx="7803471" cy="4678532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5E90BE1-602F-48A7-B55D-B0E9EFE7A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737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08F6D-A774-4475-83B1-156C9DDF3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899565"/>
          </a:xfrm>
        </p:spPr>
        <p:txBody>
          <a:bodyPr/>
          <a:lstStyle/>
          <a:p>
            <a:r>
              <a:rPr lang="es-ES" dirty="0"/>
              <a:t>3. </a:t>
            </a:r>
            <a:r>
              <a:rPr lang="es-ES" dirty="0" err="1"/>
              <a:t>Css</a:t>
            </a:r>
            <a:r>
              <a:rPr lang="es-ES" dirty="0"/>
              <a:t> </a:t>
            </a:r>
            <a:r>
              <a:rPr lang="es-ES" dirty="0" err="1"/>
              <a:t>bootstrap</a:t>
            </a:r>
            <a:endParaRPr lang="es-ES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867A3BEA-1CD4-43DC-ADCA-7B79566F8AB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18082" y="1428365"/>
            <a:ext cx="8270043" cy="4544627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3AEFBD-021E-4E48-A80C-C47759541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52F19F5-D508-464B-9BBB-B26EE5779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025" y="1863372"/>
            <a:ext cx="8270043" cy="454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5963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01E041-92BC-4315-BD44-D597255C8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793033"/>
          </a:xfrm>
        </p:spPr>
        <p:txBody>
          <a:bodyPr/>
          <a:lstStyle/>
          <a:p>
            <a:r>
              <a:rPr lang="es-ES" dirty="0"/>
              <a:t>4. </a:t>
            </a:r>
            <a:r>
              <a:rPr lang="es-ES" dirty="0" err="1"/>
              <a:t>carrousel</a:t>
            </a:r>
            <a:endParaRPr lang="es-ES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17DEE66B-5202-4486-B1BC-005CCC8BCAC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908698" y="1411288"/>
            <a:ext cx="8131946" cy="4471987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33A95CB-B25F-4806-915B-834899B3A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E002DF8E-FB1E-4198-9CE2-DB7C697FC701}"/>
              </a:ext>
            </a:extLst>
          </p:cNvPr>
          <p:cNvSpPr/>
          <p:nvPr/>
        </p:nvSpPr>
        <p:spPr>
          <a:xfrm rot="9951388">
            <a:off x="3376548" y="2099025"/>
            <a:ext cx="1118587" cy="49467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4298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FBAB43-C0C3-4BD0-AF06-FDA6B14D5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935075"/>
          </a:xfrm>
        </p:spPr>
        <p:txBody>
          <a:bodyPr/>
          <a:lstStyle/>
          <a:p>
            <a:r>
              <a:rPr lang="es-ES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Implementación (demo)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58DB2BE5-C351-4A9A-A680-17E2DFC981E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515558" y="2103138"/>
            <a:ext cx="4891596" cy="3170199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CF9278-A146-42C5-8A8D-3F8F697D1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956930"/>
      </p:ext>
    </p:extLst>
  </p:cSld>
  <p:clrMapOvr>
    <a:masterClrMapping/>
  </p:clrMapOvr>
</p:sld>
</file>

<file path=ppt/theme/theme1.xml><?xml version="1.0" encoding="utf-8"?>
<a:theme xmlns:a="http://schemas.openxmlformats.org/drawingml/2006/main" name="Gota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{7A2CECBE-6ED7-4D87-AF89-5C749355E74B}tf04033925</Template>
  <TotalTime>60</TotalTime>
  <Words>80</Words>
  <Application>Microsoft Office PowerPoint</Application>
  <PresentationFormat>Panorámica</PresentationFormat>
  <Paragraphs>28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Bradley Hand ITC</vt:lpstr>
      <vt:lpstr>Calibri</vt:lpstr>
      <vt:lpstr>Tw Cen MT</vt:lpstr>
      <vt:lpstr>Gota</vt:lpstr>
      <vt:lpstr>Recetas de la abuela (diseño con boostrap)</vt:lpstr>
      <vt:lpstr>Realizado por:</vt:lpstr>
      <vt:lpstr>Implementación del boostrap</vt:lpstr>
      <vt:lpstr>1. Código html</vt:lpstr>
      <vt:lpstr>2. Código ccs básico</vt:lpstr>
      <vt:lpstr>3. Css bootstrap</vt:lpstr>
      <vt:lpstr>4. carrousel</vt:lpstr>
      <vt:lpstr>Implementación (demo)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Recetas de la abuela (diseño con boostrap</dc:title>
  <dc:creator>José Miguel</dc:creator>
  <cp:lastModifiedBy>José Miguel</cp:lastModifiedBy>
  <cp:revision>21</cp:revision>
  <dcterms:created xsi:type="dcterms:W3CDTF">2020-03-09T19:25:27Z</dcterms:created>
  <dcterms:modified xsi:type="dcterms:W3CDTF">2020-03-11T17:58:39Z</dcterms:modified>
</cp:coreProperties>
</file>

<file path=docProps/thumbnail.jpeg>
</file>